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sldIdLst>
    <p:sldId id="281" r:id="rId2"/>
    <p:sldId id="283" r:id="rId3"/>
    <p:sldId id="282" r:id="rId4"/>
    <p:sldId id="270" r:id="rId5"/>
    <p:sldId id="259" r:id="rId6"/>
    <p:sldId id="273" r:id="rId7"/>
    <p:sldId id="265" r:id="rId8"/>
    <p:sldId id="264" r:id="rId9"/>
    <p:sldId id="261" r:id="rId10"/>
    <p:sldId id="268" r:id="rId11"/>
    <p:sldId id="266" r:id="rId12"/>
    <p:sldId id="285" r:id="rId13"/>
    <p:sldId id="287" r:id="rId14"/>
    <p:sldId id="280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2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11" autoAdjust="0"/>
  </p:normalViewPr>
  <p:slideViewPr>
    <p:cSldViewPr snapToGrid="0">
      <p:cViewPr>
        <p:scale>
          <a:sx n="60" d="100"/>
          <a:sy n="60" d="100"/>
        </p:scale>
        <p:origin x="-858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4471-BB89-44DC-9C35-6CAB5777F077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5E85-403F-4E2C-B958-1710277D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4471-BB89-44DC-9C35-6CAB5777F077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5E85-403F-4E2C-B958-1710277D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4471-BB89-44DC-9C35-6CAB5777F077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5E85-403F-4E2C-B958-1710277D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4471-BB89-44DC-9C35-6CAB5777F077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5E85-403F-4E2C-B958-1710277D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4471-BB89-44DC-9C35-6CAB5777F077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5E85-403F-4E2C-B958-1710277D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4471-BB89-44DC-9C35-6CAB5777F077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5E85-403F-4E2C-B958-1710277D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4471-BB89-44DC-9C35-6CAB5777F077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5E85-403F-4E2C-B958-1710277D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4471-BB89-44DC-9C35-6CAB5777F077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5E85-403F-4E2C-B958-1710277D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4471-BB89-44DC-9C35-6CAB5777F077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5E85-403F-4E2C-B958-1710277D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4471-BB89-44DC-9C35-6CAB5777F077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5E85-403F-4E2C-B958-1710277D8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4471-BB89-44DC-9C35-6CAB5777F077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1355E85-403F-4E2C-B958-1710277D8D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0A4471-BB89-44DC-9C35-6CAB5777F077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55E85-403F-4E2C-B958-1710277D8D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41" b="166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90386" y="6396335"/>
            <a:ext cx="2401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Глиница, 2018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362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0494444-985C-4495-A7EE-04D9E36F0E9F}"/>
              </a:ext>
            </a:extLst>
          </p:cNvPr>
          <p:cNvSpPr txBox="1">
            <a:spLocks/>
          </p:cNvSpPr>
          <p:nvPr/>
        </p:nvSpPr>
        <p:spPr>
          <a:xfrm>
            <a:off x="1538516" y="382211"/>
            <a:ext cx="9303656" cy="75474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3600" b="1" cap="none" dirty="0">
                <a:ln>
                  <a:noFill/>
                </a:ln>
                <a:solidFill>
                  <a:srgbClr val="7030A0"/>
                </a:solidFill>
                <a:latin typeface="a_BodoniNovaNr" panose="02070603080705090303" pitchFamily="18" charset="-52"/>
                <a:ea typeface="+mn-ea"/>
                <a:cs typeface="+mn-cs"/>
              </a:rPr>
              <a:t>В рамках акции «Встречаем птиц вместе»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8D4A00-75DF-44DD-9D0C-2BA1EC481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4824"/>
          <a:stretch>
            <a:fillRect/>
          </a:stretch>
        </p:blipFill>
        <p:spPr>
          <a:xfrm>
            <a:off x="227774" y="2342299"/>
            <a:ext cx="7658456" cy="4515701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6413B0-043A-46B5-AA31-A2D382956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049" b="5346"/>
          <a:stretch>
            <a:fillRect/>
          </a:stretch>
        </p:blipFill>
        <p:spPr>
          <a:xfrm>
            <a:off x="7784769" y="1052945"/>
            <a:ext cx="4192813" cy="4364181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="" xmlns:p14="http://schemas.microsoft.com/office/powerpoint/2010/main" val="108353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C332A8-5816-4FF2-8128-3B8DF1ED9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49" y="992422"/>
            <a:ext cx="3991429" cy="5321905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B2A938-C495-479D-B2BF-2EE68CA59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23" y="2878762"/>
            <a:ext cx="5792998" cy="3979238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0494444-985C-4495-A7EE-04D9E36F0E9F}"/>
              </a:ext>
            </a:extLst>
          </p:cNvPr>
          <p:cNvSpPr txBox="1">
            <a:spLocks/>
          </p:cNvSpPr>
          <p:nvPr/>
        </p:nvSpPr>
        <p:spPr>
          <a:xfrm>
            <a:off x="3188060" y="418494"/>
            <a:ext cx="6597248" cy="75474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3600" b="1" cap="none" dirty="0">
                <a:ln>
                  <a:noFill/>
                </a:ln>
                <a:solidFill>
                  <a:srgbClr val="7030A0"/>
                </a:solidFill>
                <a:latin typeface="a_BodoniNovaNr" panose="02070603080705090303" pitchFamily="18" charset="-52"/>
                <a:ea typeface="+mn-ea"/>
                <a:cs typeface="+mn-cs"/>
              </a:rPr>
              <a:t>Шедевры из вторичного сырья 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645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45B747C-CE9A-4331-8A1F-5F5B1242EA99}"/>
              </a:ext>
            </a:extLst>
          </p:cNvPr>
          <p:cNvSpPr txBox="1">
            <a:spLocks/>
          </p:cNvSpPr>
          <p:nvPr/>
        </p:nvSpPr>
        <p:spPr>
          <a:xfrm>
            <a:off x="1077120" y="2969715"/>
            <a:ext cx="10172473" cy="6463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_BodoniNovaNr" panose="02070603080705090303" pitchFamily="18" charset="-52"/>
                <a:ea typeface="+mn-ea"/>
                <a:cs typeface="+mn-cs"/>
              </a:rPr>
              <a:t>Плетение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_BodoniNovaNr" panose="02070603080705090303" pitchFamily="18" charset="-52"/>
                <a:ea typeface="+mn-ea"/>
                <a:cs typeface="+mn-cs"/>
              </a:rPr>
              <a:t> изделий из лозы и корней деревьев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_BodoniNovaNr" panose="020706030807050903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71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0827" cy="2921330"/>
          </a:xfrm>
          <a:prstGeom prst="rect">
            <a:avLst/>
          </a:prstGeom>
          <a:effectLst>
            <a:softEdge rad="254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Рисунок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225" y="2016149"/>
            <a:ext cx="4459429" cy="3351497"/>
          </a:xfrm>
          <a:prstGeom prst="rect">
            <a:avLst/>
          </a:prstGeom>
        </p:spPr>
      </p:pic>
      <p:pic>
        <p:nvPicPr>
          <p:cNvPr id="4" name="Рисунок 3" descr="Рисунок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8518" y="4061361"/>
            <a:ext cx="4103481" cy="2796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50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0494444-985C-4495-A7EE-04D9E36F0E9F}"/>
              </a:ext>
            </a:extLst>
          </p:cNvPr>
          <p:cNvSpPr txBox="1">
            <a:spLocks/>
          </p:cNvSpPr>
          <p:nvPr/>
        </p:nvSpPr>
        <p:spPr>
          <a:xfrm>
            <a:off x="2837038" y="2743200"/>
            <a:ext cx="6597248" cy="10159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4000" b="1" cap="none" dirty="0">
                <a:ln>
                  <a:noFill/>
                </a:ln>
                <a:solidFill>
                  <a:srgbClr val="7030A0"/>
                </a:solidFill>
                <a:latin typeface="a_BodoniNovaNr" panose="02070603080705090303" pitchFamily="18" charset="-52"/>
                <a:ea typeface="+mn-ea"/>
                <a:cs typeface="+mn-cs"/>
              </a:rPr>
              <a:t>Результаты совместной деятельности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773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993F77-DC30-4C91-BB74-6324BE7BC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41" y="-166255"/>
            <a:ext cx="3968578" cy="3016333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EA14684-7ED9-4ACE-8628-2CFEF9516102}"/>
              </a:ext>
            </a:extLst>
          </p:cNvPr>
          <p:cNvSpPr txBox="1">
            <a:spLocks/>
          </p:cNvSpPr>
          <p:nvPr/>
        </p:nvSpPr>
        <p:spPr>
          <a:xfrm>
            <a:off x="3592286" y="123371"/>
            <a:ext cx="5713791" cy="124822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4000" b="1" cap="none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latin typeface="a_BodoniNovaNr" panose="02070603080705090303" pitchFamily="18" charset="-52"/>
                <a:ea typeface="+mn-ea"/>
                <a:cs typeface="+mn-cs"/>
              </a:rPr>
              <a:t/>
            </a:r>
            <a:br>
              <a:rPr lang="ru-RU" sz="4000" b="1" cap="none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latin typeface="a_BodoniNovaNr" panose="02070603080705090303" pitchFamily="18" charset="-52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893" y="1282535"/>
            <a:ext cx="5439195" cy="4085111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Рисунок 6" descr="Рисунок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4" y="-142504"/>
            <a:ext cx="4009960" cy="3006541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8" name="Рисунок 7" descr="Рисунок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3756" y="3968184"/>
            <a:ext cx="4001985" cy="316888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9" name="Рисунок 8" descr="Рисунок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1920" y="3978234"/>
            <a:ext cx="4254672" cy="3117612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="" xmlns:p14="http://schemas.microsoft.com/office/powerpoint/2010/main" val="3248357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15636" y="0"/>
            <a:ext cx="11291455" cy="675042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200" b="1" kern="0" dirty="0">
                <a:solidFill>
                  <a:srgbClr val="2E74B5"/>
                </a:solidFill>
                <a:effectLst/>
                <a:latin typeface="Times New Roman"/>
                <a:ea typeface="Times New Roman"/>
                <a:cs typeface="Times New Roman"/>
              </a:rPr>
              <a:t>Задачи </a:t>
            </a:r>
            <a:r>
              <a:rPr lang="ru-RU" sz="3200" b="1" kern="0" dirty="0" smtClean="0">
                <a:solidFill>
                  <a:srgbClr val="2E74B5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3200" b="1" kern="0" dirty="0" smtClean="0">
              <a:solidFill>
                <a:srgbClr val="2E74B5"/>
              </a:solidFill>
              <a:effectLst/>
              <a:latin typeface="Calibri Light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400" b="1" i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Изучение особенностей, потребностей семей и детей.</a:t>
            </a:r>
            <a:endParaRPr lang="ru-RU" sz="2400" b="1" i="1" dirty="0" smtClean="0">
              <a:solidFill>
                <a:srgbClr val="7030A0"/>
              </a:solidFill>
              <a:effectLst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400" b="1" i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Выявление 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творческого потенциала среди родителей для дальнейшего   взаимодействия и создание «детско - родительских мастерских».</a:t>
            </a:r>
            <a:endParaRPr lang="ru-RU" sz="2400" b="1" i="1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400" b="1" i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Создание условий для реализации собственных идей членов сообщества, способствующих развитию творческого потенциала детей, родителей, педагогов.</a:t>
            </a:r>
            <a:endParaRPr lang="ru-RU" sz="2400" b="1" i="1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400" b="1" i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Повышение педагогической культуры родителей через организацию различных форм взаимодействия.</a:t>
            </a:r>
            <a:endParaRPr lang="ru-RU" sz="2400" b="1" i="1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400" b="1" i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Укрепление детско-родительских отношений.</a:t>
            </a:r>
            <a:endParaRPr lang="ru-RU" sz="2400" b="1" i="1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  <a:p>
            <a:pPr marL="285750" indent="-285750" algn="just">
              <a:buFont typeface="Wingdings"/>
              <a:buChar char=""/>
            </a:pPr>
            <a:r>
              <a:rPr lang="ru-RU" sz="2400" b="1" i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Популяризация деятельности учреждения в образовательном пространстве региона.</a:t>
            </a:r>
            <a:endParaRPr lang="ru-RU" sz="2400" b="1" i="1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158992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06286" y="794657"/>
            <a:ext cx="9535886" cy="5508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200" b="1" kern="0" dirty="0">
                <a:solidFill>
                  <a:srgbClr val="2E74B5"/>
                </a:solidFill>
                <a:effectLst/>
                <a:latin typeface="Times New Roman"/>
                <a:ea typeface="Times New Roman"/>
                <a:cs typeface="Times New Roman"/>
              </a:rPr>
              <a:t>Формы работы</a:t>
            </a:r>
            <a:endParaRPr lang="ru-RU" sz="3200" b="1" kern="0" dirty="0">
              <a:solidFill>
                <a:srgbClr val="2E74B5"/>
              </a:solidFill>
              <a:effectLst/>
              <a:latin typeface="Calibri Light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·       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Занятия на основе творческого </a:t>
            </a:r>
            <a:r>
              <a:rPr lang="ru-RU" sz="3600" b="1" i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потенциала родителей </a:t>
            </a:r>
            <a:r>
              <a:rPr lang="ru-RU" sz="3600" b="1" i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по интересам </a:t>
            </a:r>
            <a:r>
              <a:rPr lang="ru-RU" sz="3600" b="1" i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детей</a:t>
            </a:r>
            <a:endParaRPr lang="ru-RU" sz="3600" b="1" i="1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·       </a:t>
            </a:r>
            <a:r>
              <a:rPr lang="ru-RU" sz="3600" b="1" i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Мастер-классы</a:t>
            </a:r>
            <a:endParaRPr lang="ru-RU" sz="3600" b="1" i="1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·       </a:t>
            </a:r>
            <a:r>
              <a:rPr lang="ru-RU" sz="3600" b="1" i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Экскурсии</a:t>
            </a:r>
            <a:endParaRPr lang="ru-RU" sz="3600" b="1" i="1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·       </a:t>
            </a:r>
            <a:r>
              <a:rPr lang="ru-RU" sz="3600" b="1" i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Акции</a:t>
            </a:r>
            <a:endParaRPr lang="ru-RU" sz="3600" b="1" i="1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·       </a:t>
            </a:r>
            <a:r>
              <a:rPr lang="ru-RU" sz="3600" b="1" i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Конкурсы</a:t>
            </a:r>
            <a:endParaRPr lang="ru-RU" sz="3600" b="1" i="1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·       </a:t>
            </a:r>
            <a:r>
              <a:rPr lang="ru-RU" sz="3600" b="1" i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Выставки</a:t>
            </a:r>
            <a:endParaRPr lang="ru-RU" sz="3600" b="1" i="1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·       </a:t>
            </a:r>
            <a:r>
              <a:rPr lang="ru-RU" sz="3600" b="1" i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Презентации</a:t>
            </a:r>
            <a:endParaRPr lang="ru-RU" sz="3600" b="1" i="1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559132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99EF200-11A1-4F4E-BD12-12ADDEB78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448" y="2748040"/>
            <a:ext cx="10172473" cy="1228215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_BodoniNovaNr" panose="02070603080705090303" pitchFamily="18" charset="-52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a_BodoniNovaNr" panose="02070603080705090303" pitchFamily="18" charset="-52"/>
              </a:rPr>
              <a:t>Вовлечение родителей в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7030A0"/>
                </a:solidFill>
                <a:latin typeface="a_BodoniNovaNr" panose="02070603080705090303" pitchFamily="18" charset="-52"/>
              </a:rPr>
              <a:t>образовательный процесс</a:t>
            </a:r>
          </a:p>
        </p:txBody>
      </p:sp>
    </p:spTree>
    <p:extLst>
      <p:ext uri="{BB962C8B-B14F-4D97-AF65-F5344CB8AC3E}">
        <p14:creationId xmlns="" xmlns:p14="http://schemas.microsoft.com/office/powerpoint/2010/main" val="2544467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87054-F1DE-4566-82A7-0B890376D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8460" y="154745"/>
            <a:ext cx="6366544" cy="1146629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80000"/>
              </a:lnSpc>
              <a:spcBef>
                <a:spcPts val="0"/>
              </a:spcBef>
            </a:pPr>
            <a:r>
              <a:rPr lang="ru-RU" sz="4000" b="1" cap="none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latin typeface="a_BodoniNovaNr" panose="02070603080705090303" pitchFamily="18" charset="-52"/>
                <a:ea typeface="+mn-ea"/>
                <a:cs typeface="+mn-cs"/>
              </a:rPr>
              <a:t/>
            </a:r>
            <a:br>
              <a:rPr lang="ru-RU" sz="4000" b="1" cap="none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latin typeface="a_BodoniNovaNr" panose="02070603080705090303" pitchFamily="18" charset="-52"/>
                <a:ea typeface="+mn-ea"/>
                <a:cs typeface="+mn-cs"/>
              </a:rPr>
            </a:br>
            <a:r>
              <a:rPr lang="ru-RU" sz="4000" b="1" cap="none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latin typeface="a_BodoniNovaNr" panose="02070603080705090303" pitchFamily="18" charset="-52"/>
                <a:ea typeface="+mn-ea"/>
                <a:cs typeface="+mn-cs"/>
              </a:rPr>
              <a:t/>
            </a:r>
            <a:br>
              <a:rPr lang="ru-RU" sz="4000" b="1" cap="none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latin typeface="a_BodoniNovaNr" panose="02070603080705090303" pitchFamily="18" charset="-52"/>
                <a:ea typeface="+mn-ea"/>
                <a:cs typeface="+mn-cs"/>
              </a:rPr>
            </a:br>
            <a:r>
              <a:rPr lang="ru-RU" sz="4000" b="1" cap="none" dirty="0">
                <a:ln>
                  <a:noFill/>
                </a:ln>
                <a:solidFill>
                  <a:srgbClr val="7030A0"/>
                </a:solidFill>
                <a:effectLst/>
                <a:latin typeface="a_BodoniNovaNr" panose="02070603080705090303" pitchFamily="18" charset="-52"/>
                <a:ea typeface="+mn-ea"/>
                <a:cs typeface="+mn-cs"/>
              </a:rPr>
              <a:t>Как здорово, когда мы вместе! </a:t>
            </a:r>
            <a:br>
              <a:rPr lang="ru-RU" sz="4000" b="1" cap="none" dirty="0">
                <a:ln>
                  <a:noFill/>
                </a:ln>
                <a:solidFill>
                  <a:srgbClr val="7030A0"/>
                </a:solidFill>
                <a:effectLst/>
                <a:latin typeface="a_BodoniNovaNr" panose="02070603080705090303" pitchFamily="18" charset="-52"/>
                <a:ea typeface="+mn-ea"/>
                <a:cs typeface="+mn-cs"/>
              </a:rPr>
            </a:br>
            <a:r>
              <a:rPr lang="ru-RU" sz="4000" b="1" cap="none" dirty="0">
                <a:ln>
                  <a:noFill/>
                </a:ln>
                <a:solidFill>
                  <a:srgbClr val="7030A0"/>
                </a:solidFill>
                <a:effectLst/>
                <a:latin typeface="a_BodoniNovaNr" panose="02070603080705090303" pitchFamily="18" charset="-52"/>
                <a:ea typeface="+mn-ea"/>
                <a:cs typeface="+mn-cs"/>
              </a:rPr>
              <a:t>(День матери)</a:t>
            </a:r>
            <a:endParaRPr lang="ru-RU" sz="4000" dirty="0">
              <a:solidFill>
                <a:srgbClr val="7030A0"/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F4E5BB-ECB0-485D-B773-75C2E2772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1580449"/>
            <a:ext cx="5621455" cy="5168693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2EF9E2-BAB8-4DDF-943E-9A58F684E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69"/>
          <a:stretch/>
        </p:blipFill>
        <p:spPr>
          <a:xfrm>
            <a:off x="0" y="1080653"/>
            <a:ext cx="6307732" cy="5043055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="" xmlns:p14="http://schemas.microsoft.com/office/powerpoint/2010/main" val="4040278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45B747C-CE9A-4331-8A1F-5F5B1242E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448" y="2595641"/>
            <a:ext cx="10172473" cy="97487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7030A0"/>
                </a:solidFill>
                <a:latin typeface="a_BodoniNovaNr" panose="02070603080705090303" pitchFamily="18" charset="-52"/>
              </a:rPr>
              <a:t>Практическая деятельность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7030A0"/>
                </a:solidFill>
                <a:latin typeface="a_BodoniNovaNr" panose="02070603080705090303" pitchFamily="18" charset="-52"/>
              </a:rPr>
              <a:t> родителей и детей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2811526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8C6D3D-B03C-456A-9A25-153A49472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98" y="2202873"/>
            <a:ext cx="5910384" cy="4432788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DDBF94B-EABE-4190-A58F-855352653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4" y="1090384"/>
            <a:ext cx="5990663" cy="4492997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27F28579-2940-474C-BFA5-5312841A3B8C}"/>
              </a:ext>
            </a:extLst>
          </p:cNvPr>
          <p:cNvSpPr txBox="1">
            <a:spLocks/>
          </p:cNvSpPr>
          <p:nvPr/>
        </p:nvSpPr>
        <p:spPr>
          <a:xfrm>
            <a:off x="2685143" y="286161"/>
            <a:ext cx="6860420" cy="8776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3700" b="1" cap="none" dirty="0">
                <a:ln>
                  <a:noFill/>
                </a:ln>
                <a:solidFill>
                  <a:srgbClr val="7030A0"/>
                </a:solidFill>
                <a:latin typeface="a_BodoniNovaNr" panose="02070603080705090303" pitchFamily="18" charset="-52"/>
                <a:ea typeface="+mn-ea"/>
                <a:cs typeface="+mn-cs"/>
              </a:rPr>
              <a:t>Подарки для папы к 23 февраля </a:t>
            </a:r>
            <a:r>
              <a:rPr lang="ru-RU" sz="3600" b="1" cap="none" dirty="0">
                <a:ln>
                  <a:noFill/>
                </a:ln>
                <a:solidFill>
                  <a:srgbClr val="7030A0"/>
                </a:solidFill>
                <a:latin typeface="a_BodoniNovaNr" panose="02070603080705090303" pitchFamily="18" charset="-52"/>
                <a:ea typeface="+mn-ea"/>
                <a:cs typeface="+mn-cs"/>
              </a:rPr>
              <a:t/>
            </a:r>
            <a:br>
              <a:rPr lang="ru-RU" sz="3600" b="1" cap="none" dirty="0">
                <a:ln>
                  <a:noFill/>
                </a:ln>
                <a:solidFill>
                  <a:srgbClr val="7030A0"/>
                </a:solidFill>
                <a:latin typeface="a_BodoniNovaNr" panose="02070603080705090303" pitchFamily="18" charset="-52"/>
                <a:ea typeface="+mn-ea"/>
                <a:cs typeface="+mn-cs"/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253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7F6013-F98C-47D3-909F-F8AA4AE78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6908"/>
            <a:ext cx="6131030" cy="4598273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889594-08F6-46EB-93FA-69E18B8A4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9" y="2307771"/>
            <a:ext cx="6066971" cy="4550229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2DCC8E81-7C85-4E20-8B55-58A112FEECC1}"/>
              </a:ext>
            </a:extLst>
          </p:cNvPr>
          <p:cNvSpPr txBox="1">
            <a:spLocks/>
          </p:cNvSpPr>
          <p:nvPr/>
        </p:nvSpPr>
        <p:spPr>
          <a:xfrm>
            <a:off x="3740728" y="343277"/>
            <a:ext cx="4697350" cy="80664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3600" b="1" cap="none" dirty="0">
                <a:ln>
                  <a:noFill/>
                </a:ln>
                <a:solidFill>
                  <a:srgbClr val="7030A0"/>
                </a:solidFill>
                <a:latin typeface="a_BodoniNovaNr" panose="02070603080705090303" pitchFamily="18" charset="-52"/>
                <a:ea typeface="+mn-ea"/>
                <a:cs typeface="+mn-cs"/>
              </a:rPr>
              <a:t>Поздравления мамам </a:t>
            </a:r>
            <a:br>
              <a:rPr lang="ru-RU" sz="3600" b="1" cap="none" dirty="0">
                <a:ln>
                  <a:noFill/>
                </a:ln>
                <a:solidFill>
                  <a:srgbClr val="7030A0"/>
                </a:solidFill>
                <a:latin typeface="a_BodoniNovaNr" panose="02070603080705090303" pitchFamily="18" charset="-52"/>
                <a:ea typeface="+mn-ea"/>
                <a:cs typeface="+mn-cs"/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53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0CC68B-131F-4E54-BE2B-6104479E97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643"/>
          <a:stretch/>
        </p:blipFill>
        <p:spPr>
          <a:xfrm>
            <a:off x="176385" y="1188851"/>
            <a:ext cx="5849257" cy="4909457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7900A48-0EB5-4666-A8F0-5D632B02B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133" y="1948544"/>
            <a:ext cx="4663703" cy="4909456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7E8EF29-D751-4AE4-9035-2F0ED3FF0B26}"/>
              </a:ext>
            </a:extLst>
          </p:cNvPr>
          <p:cNvSpPr txBox="1">
            <a:spLocks/>
          </p:cNvSpPr>
          <p:nvPr/>
        </p:nvSpPr>
        <p:spPr>
          <a:xfrm>
            <a:off x="3614058" y="537028"/>
            <a:ext cx="5713791" cy="124822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4000" b="1" cap="none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latin typeface="a_BodoniNovaNr" panose="02070603080705090303" pitchFamily="18" charset="-52"/>
                <a:ea typeface="+mn-ea"/>
                <a:cs typeface="+mn-cs"/>
              </a:rPr>
              <a:t> </a:t>
            </a:r>
            <a:br>
              <a:rPr lang="ru-RU" sz="4000" b="1" cap="none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latin typeface="a_BodoniNovaNr" panose="02070603080705090303" pitchFamily="18" charset="-52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BD7ED3C-6171-450B-8DB1-3C975774548D}"/>
              </a:ext>
            </a:extLst>
          </p:cNvPr>
          <p:cNvSpPr txBox="1">
            <a:spLocks/>
          </p:cNvSpPr>
          <p:nvPr/>
        </p:nvSpPr>
        <p:spPr>
          <a:xfrm>
            <a:off x="2670423" y="159656"/>
            <a:ext cx="7375456" cy="16256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endParaRPr lang="ru-RU" sz="3900" b="1" cap="none" dirty="0" smtClean="0">
              <a:ln>
                <a:noFill/>
              </a:ln>
              <a:solidFill>
                <a:srgbClr val="A50E82">
                  <a:lumMod val="50000"/>
                </a:srgbClr>
              </a:solidFill>
              <a:latin typeface="a_BodoniNovaNr" panose="02070603080705090303" pitchFamily="18" charset="-52"/>
              <a:ea typeface="+mn-ea"/>
              <a:cs typeface="+mn-cs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3600" b="1" cap="none" dirty="0" smtClean="0">
                <a:ln>
                  <a:noFill/>
                </a:ln>
                <a:solidFill>
                  <a:srgbClr val="7030A0"/>
                </a:solidFill>
                <a:latin typeface="a_BodoniNovaNr" panose="02070603080705090303" pitchFamily="18" charset="-52"/>
                <a:ea typeface="+mn-ea"/>
                <a:cs typeface="+mn-cs"/>
              </a:rPr>
              <a:t>Участие </a:t>
            </a:r>
            <a:r>
              <a:rPr lang="ru-RU" sz="3600" b="1" cap="none" dirty="0">
                <a:ln>
                  <a:noFill/>
                </a:ln>
                <a:solidFill>
                  <a:srgbClr val="7030A0"/>
                </a:solidFill>
                <a:latin typeface="a_BodoniNovaNr" panose="02070603080705090303" pitchFamily="18" charset="-52"/>
                <a:ea typeface="+mn-ea"/>
                <a:cs typeface="+mn-cs"/>
              </a:rPr>
              <a:t>в подготовке и проведении экологической недели</a:t>
            </a:r>
            <a:r>
              <a:rPr lang="ru-RU" sz="3600" b="1" cap="none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latin typeface="a_BodoniNovaNr" panose="02070603080705090303" pitchFamily="18" charset="-52"/>
                <a:ea typeface="+mn-ea"/>
                <a:cs typeface="+mn-cs"/>
              </a:rPr>
              <a:t> </a:t>
            </a:r>
            <a:br>
              <a:rPr lang="ru-RU" sz="3600" b="1" cap="none" dirty="0">
                <a:ln>
                  <a:noFill/>
                </a:ln>
                <a:solidFill>
                  <a:srgbClr val="A50E82">
                    <a:lumMod val="50000"/>
                  </a:srgbClr>
                </a:solidFill>
                <a:latin typeface="a_BodoniNovaNr" panose="02070603080705090303" pitchFamily="18" charset="-52"/>
                <a:ea typeface="+mn-ea"/>
                <a:cs typeface="+mn-cs"/>
              </a:rPr>
            </a:b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865597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20C8F7"/>
      </a:dk2>
      <a:lt2>
        <a:srgbClr val="DBF5F9"/>
      </a:lt2>
      <a:accent1>
        <a:srgbClr val="C9FAFC"/>
      </a:accent1>
      <a:accent2>
        <a:srgbClr val="009DD9"/>
      </a:accent2>
      <a:accent3>
        <a:srgbClr val="0BD0D9"/>
      </a:accent3>
      <a:accent4>
        <a:srgbClr val="10CF9B"/>
      </a:accent4>
      <a:accent5>
        <a:srgbClr val="B0DFA0"/>
      </a:accent5>
      <a:accent6>
        <a:srgbClr val="59A9F2"/>
      </a:accent6>
      <a:hlink>
        <a:srgbClr val="FFF654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413</TotalTime>
  <Words>143</Words>
  <Application>Microsoft Office PowerPoint</Application>
  <PresentationFormat>Произвольный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  Как здорово, когда мы вместе!  (День матери)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Сорока</dc:creator>
  <cp:lastModifiedBy>User</cp:lastModifiedBy>
  <cp:revision>47</cp:revision>
  <dcterms:created xsi:type="dcterms:W3CDTF">2017-04-28T11:40:13Z</dcterms:created>
  <dcterms:modified xsi:type="dcterms:W3CDTF">2018-06-20T14:40:31Z</dcterms:modified>
</cp:coreProperties>
</file>